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82" r:id="rId4"/>
    <p:sldId id="400" r:id="rId5"/>
    <p:sldId id="401" r:id="rId6"/>
    <p:sldId id="402" r:id="rId7"/>
    <p:sldId id="403" r:id="rId8"/>
    <p:sldId id="394" r:id="rId9"/>
    <p:sldId id="3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0CD3-C4E2-4D0D-B44C-45984B3FD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E21B4-B6C0-4E5B-AA08-8F36C5525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86000-5BB3-47BE-9583-551376341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61C1-4E42-4F73-BF44-1D50656BD3C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A62E0-9544-42CC-B8CB-E0766C83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FB1D1-9982-465A-A0DA-F0C589C88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6CA3-6F89-4EA3-8CD6-E1FDEDD8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3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FF3A-C68F-4B4E-94BB-9FAD57D5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CA660-1DB3-4701-9EDD-EB13C5B3D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5579A-150C-499B-B967-095B696C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61C1-4E42-4F73-BF44-1D50656BD3C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80D3C-8289-4E11-89B8-C14C5039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BB1BC-1FA3-424E-BC3D-6E3C1DB0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6CA3-6F89-4EA3-8CD6-E1FDEDD8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8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DB07BF-245E-4378-B91F-CEB370760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BE8ED-6CA2-4C3F-A183-FDE008E05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1E53B-BFD5-46B6-835D-1389D7BEF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61C1-4E42-4F73-BF44-1D50656BD3C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EFE9B-9153-4EF1-9D5D-4867DBA7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F8036-43E7-40FD-925B-307E66CE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6CA3-6F89-4EA3-8CD6-E1FDEDD8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30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AD5DA-CBE4-4A41-AE25-F0A5AB08A0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6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09E93-A30A-4AD3-8480-C785B6AFC35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29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CE144-4E65-4DB3-9426-A5DF571D2D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03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5B146-844E-4D1B-9547-10B6E3D600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6EB5D-1556-462B-AC59-2D149A4549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29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52E5-E422-494C-B6D9-D64BCAEEB8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78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0A501-CD9F-4393-B68E-831B97AEF2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98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3C48D-51B6-4A63-B269-85AABCD107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1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E3AF-C965-496A-B31B-8A7426B2F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C0D51-173C-413B-B7CB-6F055C0AC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812EF-7722-42B8-855E-34C9D7745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61C1-4E42-4F73-BF44-1D50656BD3C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5A7C7-E3C5-4668-8393-B331471D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03F3E-CCD7-45EC-82BA-E80CB5D5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6CA3-6F89-4EA3-8CD6-E1FDEDD8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3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1F1D2-7196-4EE5-B29D-1C50CEA396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59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58484-5116-409E-BB50-DC10496B171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19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32E1-8E94-4B9D-985C-3A354736DE0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16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A945F-0F9E-405B-8E2B-D5EF1CA9CAD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87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33B75-0B9D-4F3C-8C7A-847C4FD563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98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0EAAEF6C-53C2-4AFE-8F20-1EFAE32BEC75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96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1A2D8918-686A-45EE-B4F5-403E056F86F9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2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BD9E2-AC97-4D0A-B575-C6D4A6408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8BCE4-180E-4212-B073-6E2FD36D7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959A4-32D0-4E9B-A3DB-B3C691C74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61C1-4E42-4F73-BF44-1D50656BD3C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85C14-9CED-4D32-8FBB-D7263F71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7A5B3-0130-4461-83E2-72B8909B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6CA3-6F89-4EA3-8CD6-E1FDEDD8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6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E3BDB-CD19-44A3-9E3B-A2634BDB0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679EF-A9B3-404D-80CA-0FE6B7F29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DA06D-5786-43CA-837E-7DF72FD7F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F5015-3D32-4FD3-9818-67ACCBF7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61C1-4E42-4F73-BF44-1D50656BD3C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3C34D-6E7E-471B-87A7-761B5319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4E495-72FA-4383-B8FD-319153145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6CA3-6F89-4EA3-8CD6-E1FDEDD8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5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8B6C-3618-4BB2-98C1-41EC1F3B9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064AA-D1ED-46B8-9C0A-FF75BEEC9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3786B-449E-475E-9837-0FAD84A6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2522A-D4B7-4269-9213-38DFC69A0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475B7-189E-4241-B9D3-1EE480053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DE62CC-5D3E-47DA-9323-B20D62E66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61C1-4E42-4F73-BF44-1D50656BD3C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0AE8FE-87D0-4219-B9F3-55A47ACEF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D4C69-AD5F-491F-8F7D-13262238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6CA3-6F89-4EA3-8CD6-E1FDEDD8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3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DAAA-E5A4-4BA4-943F-0C87746AC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04668-BB87-4520-9513-8B1F75883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61C1-4E42-4F73-BF44-1D50656BD3C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648DE-5058-42F5-A722-4E5422CD9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985B6-ED55-40A3-8FAC-5599E831B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6CA3-6F89-4EA3-8CD6-E1FDEDD8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3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C25C3-4850-4B93-A10D-0F9D9A02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61C1-4E42-4F73-BF44-1D50656BD3C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C14A2-AD8C-4CDE-BDB4-984AE3BE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ADF3C-97EE-4F2C-9A00-8828FC4F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6CA3-6F89-4EA3-8CD6-E1FDEDD8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3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089B-AF77-40AC-9D67-43B7C929A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8DAAE-5BD0-45DF-8593-622043C8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A1E3F-3BBB-4166-8B83-70189542D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F3718-0DE8-4F15-B7C4-D8C87B84A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61C1-4E42-4F73-BF44-1D50656BD3C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5FAF6-8AC5-45D8-8395-8D64700E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9220F-7BF0-4B36-B10D-EA1C45BC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6CA3-6F89-4EA3-8CD6-E1FDEDD8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4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3727-3473-4A8A-812C-55BCF87C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9C7748-5C7A-4D14-8341-7D0C25B462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E9931-85F8-451B-9834-9759E32A0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04502-3067-4C64-ABC1-D665FB04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61C1-4E42-4F73-BF44-1D50656BD3C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8051B-5F0A-41C6-8E19-25652782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E65E3-D11F-4705-AB65-668E1442F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6CA3-6F89-4EA3-8CD6-E1FDEDD8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0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B9EF1D-6576-4086-8133-027B8105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A9215-782C-4B8D-9B4D-DABD1F03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144FA-2E2E-4CE4-B9C2-EA5C7936A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461C1-4E42-4F73-BF44-1D50656BD3C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5E3FE-572C-476F-A497-264EA4BAF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1073C-E57D-4E12-9837-A600A02EB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C6CA3-6F89-4EA3-8CD6-E1FDEDD8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139341-D323-4101-84C4-F203C412433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1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39B7F-3873-43F4-BCB9-B0A7EE80ED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C5704-0FED-4D2B-94F6-94184FA672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0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362200"/>
            <a:ext cx="4955848" cy="38991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04" name="Content Placeholder 7" descr="DSC_00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676401"/>
            <a:ext cx="3810000" cy="2743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7848600" y="1905000"/>
            <a:ext cx="1594850" cy="431800"/>
          </a:xfrm>
          <a:prstGeom prst="rect">
            <a:avLst/>
          </a:prstGeom>
          <a:ln w="6350" cap="rnd">
            <a:noFill/>
          </a:ln>
        </p:spPr>
        <p:txBody>
          <a:bodyPr anchor="b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-100" dirty="0">
                <a:ln w="3200">
                  <a:solidFill>
                    <a:srgbClr val="80808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/>
                <a:cs typeface="Arial"/>
              </a:rPr>
              <a:t>1950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205750" y="4673600"/>
            <a:ext cx="1594850" cy="431800"/>
          </a:xfrm>
          <a:prstGeom prst="rect">
            <a:avLst/>
          </a:prstGeom>
          <a:ln w="6350" cap="rnd">
            <a:noFill/>
          </a:ln>
        </p:spPr>
        <p:txBody>
          <a:bodyPr anchor="b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-100" dirty="0">
                <a:ln w="3200">
                  <a:solidFill>
                    <a:srgbClr val="80808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/>
                <a:cs typeface="Arial"/>
              </a:rPr>
              <a:t>2008</a:t>
            </a:r>
          </a:p>
        </p:txBody>
      </p:sp>
      <p:sp>
        <p:nvSpPr>
          <p:cNvPr id="7066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" name="Picture 4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000" y="1143000"/>
            <a:ext cx="4497818" cy="3276600"/>
          </a:xfrm>
          <a:prstGeom prst="rect">
            <a:avLst/>
          </a:prstGeom>
        </p:spPr>
      </p:pic>
      <p:pic>
        <p:nvPicPr>
          <p:cNvPr id="6" name="Picture 5" descr="Copy of Copy of DSC_0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124200"/>
            <a:ext cx="4267200" cy="283723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6" descr="Copy (3) of scan0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295400"/>
            <a:ext cx="6787734" cy="4800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scan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0956" y="838201"/>
            <a:ext cx="6634108" cy="5287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 descr="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838201"/>
            <a:ext cx="6934200" cy="544334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Untitled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219200"/>
            <a:ext cx="6412878" cy="4648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048860"/>
            <a:ext cx="6191243" cy="49709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Mitra Aminlou</dc:creator>
  <cp:lastModifiedBy>Mitra Aminlou</cp:lastModifiedBy>
  <cp:revision>1</cp:revision>
  <dcterms:created xsi:type="dcterms:W3CDTF">2026-04-03T08:59:21Z</dcterms:created>
  <dcterms:modified xsi:type="dcterms:W3CDTF">2026-04-03T09:00:22Z</dcterms:modified>
</cp:coreProperties>
</file>